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EC907-8528-FE48-B1CD-0CE416F73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B11111-7294-A044-93D9-C230E80EF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7BA1E8-6AD7-2543-B902-3A611FE14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6E46-5777-A542-80A6-D524B5F374F5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D0F4C-4AF8-704D-A4D1-4030E4E7D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19814-AFBF-9A43-BA72-4FE85EF29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3B6-D828-1E4C-82BB-A18405801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445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8C6AE-9EA2-9442-88A2-2D2A37B41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22D18-D977-1749-8814-EEA4363C46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520DC-5A8B-3A49-9696-469AB12A1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6E46-5777-A542-80A6-D524B5F374F5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0E55A-9705-C94E-A685-74266B335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50C61-7A91-464A-884F-BB966C37A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3B6-D828-1E4C-82BB-A18405801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196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54BB1-51D7-5442-A0B5-3EB07A59C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8DD1E-2548-724A-BF1E-C1F5AEDD9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6BACC-0713-5F4B-ABA5-1B4DB7E94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6E46-5777-A542-80A6-D524B5F374F5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F1443-6D2A-E84E-95A5-32B998D77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FF92F-BC63-524B-88C8-F94AD5E6E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3B6-D828-1E4C-82BB-A18405801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584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BEFFE-19C7-A149-A3E9-FB5047579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9FB1-8498-834D-AB99-69C2DAEEDD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FA39E4-680D-2243-B023-A3CE21E6B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E8493B-9F96-8244-A021-6FA3DCDE3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6E46-5777-A542-80A6-D524B5F374F5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1640DC-44D5-B843-BA47-C4B62104F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99F17C-3337-EE4A-8407-F73655A26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3B6-D828-1E4C-82BB-A18405801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70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9B962-48F4-404C-84E9-022375A80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0B833-4970-1B47-A123-5B3BA2DB2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347AA9-978E-304C-827B-1E336B006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D32948-E313-2344-BD64-99AF95D11B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BD1759-2A16-C049-AFC1-00785981E1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AE9328-957F-1B41-8A81-355D87D16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6E46-5777-A542-80A6-D524B5F374F5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F31312-90E9-8146-A3B0-EA0CF1EEF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96E501-17E7-FF4D-BF2B-7A4A9C08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3B6-D828-1E4C-82BB-A18405801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178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1C39C-F5FE-9E46-8692-78EB6F0B8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9B5B5B-2B0F-9745-930D-B0DB12E05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6E46-5777-A542-80A6-D524B5F374F5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DD0496-216F-4846-84FA-E8996592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0E7B2B-7299-9B49-B837-ACA1DE092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3B6-D828-1E4C-82BB-A18405801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82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45D72-A0C6-9743-962F-E7E29A0E9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6E46-5777-A542-80A6-D524B5F374F5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4A0021-E75F-6446-9FFE-902AE8CD1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76576F-FC25-944B-B84A-F2E75FD87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3B6-D828-1E4C-82BB-A18405801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38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FFDDA-F30D-684F-B92C-9F4EE4F49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7E6A1-A7F1-814A-A1B5-D4415E8C0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A0A858-9814-3747-8B1D-7EB04751CD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319E47-AFF5-C345-A510-A01E92219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6E46-5777-A542-80A6-D524B5F374F5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335E0D-B200-F141-A0D1-379211BDD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0DDE86-D136-CD48-9CC4-47A8A3BD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3B6-D828-1E4C-82BB-A18405801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795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77569-C2F5-E749-81E9-7123DBCEA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796EF8-830F-3C49-BAF2-1C09E90244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243B2-A7F7-C04D-BFDD-60860E07A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F443CE-A787-154D-9557-85050159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6E46-5777-A542-80A6-D524B5F374F5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2A67-0568-2841-9EC6-C979AD93D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AEB695-37C0-0C43-9A8B-9E4903C57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3B6-D828-1E4C-82BB-A18405801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70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B71A-FD87-194D-ADBA-E70C0CAA4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72758C-FB51-5045-8BFD-4C2D61200C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4E4FAA-D279-8740-A802-1FEA5BC6D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6E46-5777-A542-80A6-D524B5F374F5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5028F-E2B6-D347-8034-974B3AE73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0A098-7565-FE4E-BAF1-F1D7DE613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3B6-D828-1E4C-82BB-A18405801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518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6CAD9D-126E-0149-B88B-D187B32C0E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A027A9-0751-874F-9A0F-59C672D1C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F53E8-19BC-2141-9855-5C782C747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6E46-5777-A542-80A6-D524B5F374F5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0399C-CD94-1442-835A-1A3305275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D8623-CFF3-644D-9288-7130B9486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3B6-D828-1E4C-82BB-A18405801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32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BA2A0B-ED63-3648-B22B-18068547F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32DC5-88E5-5748-B8C0-7F92AE0CEA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ECE36-5035-DA46-B67B-39D130480D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46E46-5777-A542-80A6-D524B5F374F5}" type="datetimeFigureOut">
              <a:rPr lang="en-US" smtClean="0"/>
              <a:t>10/4/2018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CDEA4-4CE9-9C40-BEAE-90EAD90BCE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FC6D2-2D6F-6745-8E20-D7FFB451DC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1D3B6-D828-1E4C-82BB-A18405801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08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3209C-401E-EF4E-B2BB-FC7529A16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5120"/>
            <a:ext cx="10515600" cy="489184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Millennials – as children and young adults during these conversations and challenges, you likely have different perspectives than the generations that precede you.</a:t>
            </a:r>
          </a:p>
          <a:p>
            <a:endParaRPr lang="en-US" sz="10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kind of United States do you want for yourselves and your children? </a:t>
            </a:r>
          </a:p>
          <a:p>
            <a:pPr marL="514350" indent="-514350">
              <a:buAutoNum type="arabicPeriod" startAt="2"/>
            </a:pPr>
            <a:r>
              <a:rPr lang="en-US" dirty="0"/>
              <a:t>What elements of culture (values, beliefs, behaviors, customs) need</a:t>
            </a:r>
          </a:p>
          <a:p>
            <a:pPr marL="0" indent="0">
              <a:buNone/>
            </a:pPr>
            <a:r>
              <a:rPr lang="en-US" dirty="0"/>
              <a:t>       to change?</a:t>
            </a:r>
          </a:p>
          <a:p>
            <a:pPr marL="514350" indent="-514350">
              <a:buAutoNum type="arabicPeriod" startAt="3"/>
            </a:pPr>
            <a:r>
              <a:rPr lang="en-US" dirty="0"/>
              <a:t>What are they; how do they need to change – what would the</a:t>
            </a:r>
          </a:p>
          <a:p>
            <a:pPr marL="0" indent="0">
              <a:buNone/>
            </a:pPr>
            <a:r>
              <a:rPr lang="en-US" dirty="0"/>
              <a:t>       change be?</a:t>
            </a:r>
          </a:p>
          <a:p>
            <a:pPr marL="0" indent="0">
              <a:buNone/>
            </a:pPr>
            <a:r>
              <a:rPr lang="en-US" dirty="0"/>
              <a:t>4.   What can you do as individuals to help make that happen? </a:t>
            </a: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982CC8C-C93F-AB46-957F-1994789BF4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2135" y="449101"/>
            <a:ext cx="10515600" cy="6629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Subcultures and Cultural Change – Assignment </a:t>
            </a:r>
          </a:p>
        </p:txBody>
      </p:sp>
    </p:spTree>
    <p:extLst>
      <p:ext uri="{BB962C8B-B14F-4D97-AF65-F5344CB8AC3E}">
        <p14:creationId xmlns:p14="http://schemas.microsoft.com/office/powerpoint/2010/main" val="3679327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79306-F2C1-E34A-AAED-7FBC9E557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Written 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2D5FE-2F6F-B141-B445-415EF5408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questions on the previous slide should be typed, double spaced with a twelve point font.</a:t>
            </a:r>
          </a:p>
          <a:p>
            <a:r>
              <a:rPr lang="en-US" dirty="0"/>
              <a:t>The assignment is worth 40 points, divided as follows:</a:t>
            </a:r>
          </a:p>
          <a:p>
            <a:pPr marL="0" indent="0">
              <a:buNone/>
            </a:pPr>
            <a:r>
              <a:rPr lang="en-US" dirty="0"/>
              <a:t>Questions 1-3 are each worth 8 points.</a:t>
            </a:r>
          </a:p>
          <a:p>
            <a:pPr marL="0" indent="0">
              <a:buNone/>
            </a:pPr>
            <a:r>
              <a:rPr lang="en-US" dirty="0"/>
              <a:t>Question 4 is worth 10 points.</a:t>
            </a:r>
          </a:p>
          <a:p>
            <a:pPr marL="0" indent="0">
              <a:buNone/>
            </a:pPr>
            <a:r>
              <a:rPr lang="en-US" dirty="0"/>
              <a:t>Proper grammar, spelling, and sentence structure are worth 6 points.</a:t>
            </a:r>
          </a:p>
          <a:p>
            <a:pPr marL="0" indent="0">
              <a:buNone/>
            </a:pPr>
            <a:r>
              <a:rPr lang="en-US" dirty="0"/>
              <a:t>Depth of thought and ability to communicate your thoughts in writing matter more than length.  For those who need a length to guide you,  about 2 - 3 pages.</a:t>
            </a:r>
          </a:p>
        </p:txBody>
      </p:sp>
    </p:spTree>
    <p:extLst>
      <p:ext uri="{BB962C8B-B14F-4D97-AF65-F5344CB8AC3E}">
        <p14:creationId xmlns:p14="http://schemas.microsoft.com/office/powerpoint/2010/main" val="17510744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</Words>
  <Application>Microsoft Office PowerPoint</Application>
  <PresentationFormat>شاشة عريضة</PresentationFormat>
  <Paragraphs>16</Paragraphs>
  <Slides>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Subcultures and Cultural Change – Assignment </vt:lpstr>
      <vt:lpstr>Written Assignment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of Sociology Culture</dc:title>
  <dc:creator>Teresa Albanese</dc:creator>
  <cp:lastModifiedBy>SaeedAlbaheeh</cp:lastModifiedBy>
  <cp:revision>6</cp:revision>
  <dcterms:created xsi:type="dcterms:W3CDTF">2018-09-12T13:16:59Z</dcterms:created>
  <dcterms:modified xsi:type="dcterms:W3CDTF">2018-10-04T15:25:46Z</dcterms:modified>
</cp:coreProperties>
</file>